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18" d="100"/>
          <a:sy n="118" d="100"/>
        </p:scale>
        <p:origin x="-82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9/11/14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3.jpeg"/><Relationship Id="rId1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7C3F878-F5E8-489B-AC8A-64F2A7E22C28}" type="datetimeFigureOut">
              <a:rPr lang="en-US" smtClean="0"/>
              <a:pPr/>
              <a:t>9/11/14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651FC063-5EA9-49AF-AFAF-D68C9E82B2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9835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I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4184990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J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2047978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K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0277997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L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3220546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M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7701062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N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0862592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O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6055595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P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2308511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Q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8335244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R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5035272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A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4174007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S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2298865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T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8776948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U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288937925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V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40209726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W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21931462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X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90762097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Y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299811518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>
                <a:latin typeface="Comic Sans MS"/>
                <a:cs typeface="Comic Sans MS"/>
              </a:rPr>
              <a:t>Z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6942225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B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29739577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>
                <a:latin typeface="Comic Sans MS"/>
                <a:cs typeface="Comic Sans MS"/>
              </a:rPr>
              <a:t>C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40990056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>
                <a:latin typeface="Comic Sans MS"/>
                <a:cs typeface="Comic Sans MS"/>
              </a:rPr>
              <a:t>D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3712834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>
                <a:latin typeface="Comic Sans MS"/>
                <a:cs typeface="Comic Sans MS"/>
              </a:rPr>
              <a:t>E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9711205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>
                <a:latin typeface="Comic Sans MS"/>
                <a:cs typeface="Comic Sans MS"/>
              </a:rPr>
              <a:t>F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20565426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G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0399357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364342"/>
            <a:ext cx="3063240" cy="1499616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omic Sans MS"/>
                <a:cs typeface="Comic Sans MS"/>
              </a:rPr>
              <a:t>H</a:t>
            </a:r>
            <a:endParaRPr lang="en-US" sz="9600" dirty="0">
              <a:latin typeface="Comic Sans MS"/>
              <a:cs typeface="Comic Sans M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9242" y="2996890"/>
            <a:ext cx="3030755" cy="2916520"/>
          </a:xfrm>
        </p:spPr>
        <p:txBody>
          <a:bodyPr>
            <a:normAutofit/>
          </a:bodyPr>
          <a:lstStyle/>
          <a:p>
            <a:endParaRPr lang="en-US" sz="6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52156130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ushpi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Pushpin.thmx</Template>
  <TotalTime>1108</TotalTime>
  <Words>26</Words>
  <Application>Microsoft Macintosh PowerPoint</Application>
  <PresentationFormat>On-screen Show (4:3)</PresentationFormat>
  <Paragraphs>26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Pushpin</vt:lpstr>
      <vt:lpstr>PowerPoint Presentation</vt:lpstr>
      <vt:lpstr>A</vt:lpstr>
      <vt:lpstr>B</vt:lpstr>
      <vt:lpstr>C</vt:lpstr>
      <vt:lpstr>D</vt:lpstr>
      <vt:lpstr>E</vt:lpstr>
      <vt:lpstr>F</vt:lpstr>
      <vt:lpstr>G</vt:lpstr>
      <vt:lpstr>H</vt:lpstr>
      <vt:lpstr>I</vt:lpstr>
      <vt:lpstr>J</vt:lpstr>
      <vt:lpstr>K</vt:lpstr>
      <vt:lpstr>L</vt:lpstr>
      <vt:lpstr>M</vt:lpstr>
      <vt:lpstr>N</vt:lpstr>
      <vt:lpstr>O</vt:lpstr>
      <vt:lpstr>P</vt:lpstr>
      <vt:lpstr>Q</vt:lpstr>
      <vt:lpstr>R</vt:lpstr>
      <vt:lpstr>S</vt:lpstr>
      <vt:lpstr>T</vt:lpstr>
      <vt:lpstr>U</vt:lpstr>
      <vt:lpstr>V</vt:lpstr>
      <vt:lpstr>W</vt:lpstr>
      <vt:lpstr>X</vt:lpstr>
      <vt:lpstr>Y</vt:lpstr>
      <vt:lpstr>Z</vt:lpstr>
    </vt:vector>
  </TitlesOfParts>
  <Company>D87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 Holleman</dc:creator>
  <cp:lastModifiedBy>Dan Holleman</cp:lastModifiedBy>
  <cp:revision>8</cp:revision>
  <cp:lastPrinted>2014-09-11T18:48:45Z</cp:lastPrinted>
  <dcterms:created xsi:type="dcterms:W3CDTF">2014-09-11T18:46:41Z</dcterms:created>
  <dcterms:modified xsi:type="dcterms:W3CDTF">2014-09-12T13:15:23Z</dcterms:modified>
</cp:coreProperties>
</file>